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1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mensuelle par Pays</a:t>
            </a:r>
          </a:p>
          <a:p>
            <a:r>
              <a:t>                Allemagne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(FR),Alsace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Val de Loire (FR),Vosges (FR),Vaucluse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Vosges (FR),Morbihan (US),Auvergne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(FR),Biarritz (FR),Lacanau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Le Barcarès (FR),Porto Vecchio (FR),Cap Ferret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Porto Vecchio (FR),Le Barcarès (FR),Biscarrosse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(FR),Val Thorens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Châtel (FR),Val d Isère (FR),Valloire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Samoëns (FR),Châtel (FR),Courchevel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(RE),Tahiti (PF),Guadeloupe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(NC),Guadeloupe (GP)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Guyane (GF),Nouvelle Caledonie (NC),Réunion (RE)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(FR),Strasbourg (FR),Nice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Lille (FR),Tours (FR),Dijon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Dijon (FR),Lille (FR),Tours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Chamonix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Allemagne Alpe d Hue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mensuelle Allemagne Les Get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Allemagne Val Thoren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Allemagne Samoën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49120"/>
          </a:xfrm>
          <a:prstGeom prst="rect">
            <a:avLst/>
          </a:prstGeom>
        </p:spPr>
      </p:pic>
      <p:pic>
        <p:nvPicPr>
          <p:cNvPr id="10" name="Picture 9" descr="Evolution mensuelle Allemagne Les Arc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324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OutreMer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242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Réunion (R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Allemagne Tahiti (PF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Allemagne Guadeloupe (GP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Allemagne Martinique (L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Allemagne Guyane (GF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Allemagne Saint Martin (ile d Amérique du nord) (MF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51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34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Urbain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463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Allemagne Strasbourg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Allemagne Nic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Allemagne Marseill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78413"/>
          </a:xfrm>
          <a:prstGeom prst="rect">
            <a:avLst/>
          </a:prstGeom>
        </p:spPr>
      </p:pic>
      <p:pic>
        <p:nvPicPr>
          <p:cNvPr id="9" name="Picture 8" descr="Evolution mensuelle Allemagne Bordeaux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49120"/>
          </a:xfrm>
          <a:prstGeom prst="rect">
            <a:avLst/>
          </a:prstGeom>
        </p:spPr>
      </p:pic>
      <p:pic>
        <p:nvPicPr>
          <p:cNvPr id="10" name="Picture 9" descr="Evolution mensuelle Allemagne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4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Camp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64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Allemagne Proven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58539"/>
          </a:xfrm>
          <a:prstGeom prst="rect">
            <a:avLst/>
          </a:prstGeom>
        </p:spPr>
      </p:pic>
      <p:pic>
        <p:nvPicPr>
          <p:cNvPr id="7" name="Picture 6" descr="Evolution mensuelle Allemagne Vosg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58539"/>
          </a:xfrm>
          <a:prstGeom prst="rect">
            <a:avLst/>
          </a:prstGeom>
        </p:spPr>
      </p:pic>
      <p:pic>
        <p:nvPicPr>
          <p:cNvPr id="8" name="Picture 7" descr="Evolution mensuelle Allemagne Alsac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58539"/>
          </a:xfrm>
          <a:prstGeom prst="rect">
            <a:avLst/>
          </a:prstGeom>
        </p:spPr>
      </p:pic>
      <p:pic>
        <p:nvPicPr>
          <p:cNvPr id="9" name="Picture 8" descr="Evolution mensuelle Allemagne Bourgogn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Allemagne Chateaux Loire (US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290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Littoral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521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mensuelle Allemagne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58539"/>
          </a:xfrm>
          <a:prstGeom prst="rect">
            <a:avLst/>
          </a:prstGeom>
        </p:spPr>
      </p:pic>
      <p:pic>
        <p:nvPicPr>
          <p:cNvPr id="6" name="Picture 5" descr="Evolution mensuelle Allemagne Biarritz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78413"/>
          </a:xfrm>
          <a:prstGeom prst="rect">
            <a:avLst/>
          </a:prstGeom>
        </p:spPr>
      </p:pic>
      <p:pic>
        <p:nvPicPr>
          <p:cNvPr id="7" name="Picture 6" descr="Evolution mensuelle Allemagne Lacanau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78413"/>
          </a:xfrm>
          <a:prstGeom prst="rect">
            <a:avLst/>
          </a:prstGeom>
        </p:spPr>
      </p:pic>
      <p:pic>
        <p:nvPicPr>
          <p:cNvPr id="8" name="Picture 7" descr="Evolution mensuelle Allemagne Porto Vecchio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97956"/>
          </a:xfrm>
          <a:prstGeom prst="rect">
            <a:avLst/>
          </a:prstGeom>
        </p:spPr>
      </p:pic>
      <p:pic>
        <p:nvPicPr>
          <p:cNvPr id="9" name="Picture 8" descr="Evolution mensuelle Allemagne Can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78413"/>
          </a:xfrm>
          <a:prstGeom prst="rect">
            <a:avLst/>
          </a:prstGeom>
        </p:spPr>
      </p:pic>
      <p:pic>
        <p:nvPicPr>
          <p:cNvPr id="10" name="Picture 9" descr="Evolution mensuelle Allemagne Saint Malo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7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mensu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65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mensuelle Montagne Allema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89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